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t>09.05.2022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t>09.05.2022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t>09.05.2022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t>09.05.2022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t>09.05.2022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t>09.05.2022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t>09.05.2022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t>09.05.2022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t>09.05.2022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t>09.05.2022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t>09.05.2022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C5CAD-927B-4DAA-97C7-94AE60FB3C0B}" type="datetimeFigureOut">
              <a:rPr lang="ru-RU" smtClean="0"/>
              <a:t>09.05.2022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E90A7-963A-4965-B91F-F37D68380D0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C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75325" y="1268760"/>
            <a:ext cx="4457704" cy="1470025"/>
          </a:xfrm>
        </p:spPr>
        <p:txBody>
          <a:bodyPr>
            <a:normAutofit/>
          </a:bodyPr>
          <a:lstStyle/>
          <a:p>
            <a:r>
              <a:rPr lang="uk-UA" sz="2800" dirty="0" err="1" smtClean="0"/>
              <a:t>Ватутінський</a:t>
            </a:r>
            <a:r>
              <a:rPr lang="uk-UA" sz="2800" dirty="0" smtClean="0"/>
              <a:t> </a:t>
            </a:r>
            <a:r>
              <a:rPr lang="uk-UA" sz="2800" dirty="0"/>
              <a:t>ліцей  № 1 </a:t>
            </a:r>
            <a:r>
              <a:rPr lang="uk-UA" sz="2800" dirty="0" err="1"/>
              <a:t>Ватутінської</a:t>
            </a:r>
            <a:r>
              <a:rPr lang="uk-UA" sz="2800" dirty="0"/>
              <a:t> міської  ради Черкаської </a:t>
            </a:r>
            <a:r>
              <a:rPr lang="uk-UA" sz="2800" dirty="0" smtClean="0"/>
              <a:t>області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1" y="3713437"/>
            <a:ext cx="4414846" cy="1752600"/>
          </a:xfrm>
        </p:spPr>
        <p:txBody>
          <a:bodyPr/>
          <a:lstStyle/>
          <a:p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Я –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свідомий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громадянин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України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ru-RU" dirty="0"/>
          </a:p>
        </p:txBody>
      </p:sp>
      <p:pic>
        <p:nvPicPr>
          <p:cNvPr id="1026" name="Picture 2" descr="C:\Documents and Settings\Учитель\Рабочий стол\орнаменти\kir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" y="0"/>
            <a:ext cx="4496077" cy="6858000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1" y="2539332"/>
            <a:ext cx="464502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3212976"/>
            <a:ext cx="6202171" cy="42292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ПАТРІОТ 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– той,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любить свою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Батьківщину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відданий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своєму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народові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готовий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для них на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жертви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й подвиги. 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 –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свідомі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розумні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здатні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до критичного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мислення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юні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громадяни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Громадяни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наш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складний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час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об’єднані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спільними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цінностями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 descr="C:\Documents and Settings\Учитель\Рабочий стол\орнаменти\kir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500298" cy="4000503"/>
          </a:xfrm>
          <a:prstGeom prst="rect">
            <a:avLst/>
          </a:prstGeom>
          <a:noFill/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1887457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3140968"/>
            <a:ext cx="6192688" cy="422920"/>
          </a:xfrm>
        </p:spPr>
        <p:txBody>
          <a:bodyPr>
            <a:noAutofit/>
          </a:bodyPr>
          <a:lstStyle/>
          <a:p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Участь у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проекті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«Марафон,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ніхто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хоче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бігти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». </a:t>
            </a:r>
            <a:b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Проєкт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створений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привернути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міжнародної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спільноти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російської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агресії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Сході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«Марафон,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ніхто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хоче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бігти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розпочався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українському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Нью-Йорку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Донецької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кілометр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лінії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фронту, у день знаменитого Нью-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йоркського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марафону.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Марафон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ініціювала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“Нова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пошта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”.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 descr="C:\Documents and Settings\Учитель\Рабочий стол\орнаменти\kir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500298" cy="4000503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Учитель\Рабочий стол\орнаменти\kir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500298" cy="4000503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1026" name="Picture 2" descr="C:\Users\Acer-not\Desktop\Я свідомий громадянин Проект\изображение_viber_2021-11-17_12-58-41-535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5" r="13524"/>
          <a:stretch/>
        </p:blipFill>
        <p:spPr bwMode="auto">
          <a:xfrm>
            <a:off x="1619672" y="2404150"/>
            <a:ext cx="7150990" cy="40491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cer-not\Desktop\Я свідомий громадянин Проект\изображение_viber_2022-04-25_10-24-46-496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87" r="8592" b="10132"/>
          <a:stretch/>
        </p:blipFill>
        <p:spPr bwMode="auto">
          <a:xfrm>
            <a:off x="7064791" y="314462"/>
            <a:ext cx="2063573" cy="206432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4490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1577331"/>
            <a:ext cx="6202171" cy="42292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Участь у </a:t>
            </a:r>
            <a:r>
              <a:rPr lang="ru-RU" sz="3600" b="1" dirty="0" err="1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флешмобі</a:t>
            </a:r>
            <a:r>
              <a:rPr lang="ru-RU" sz="36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ru-RU" sz="36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Черкащина</a:t>
            </a:r>
            <a:r>
              <a:rPr lang="ru-RU" sz="36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підтримує</a:t>
            </a:r>
            <a:r>
              <a:rPr lang="ru-RU" sz="36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захисників</a:t>
            </a:r>
            <a:r>
              <a:rPr lang="ru-RU" sz="36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36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“ </a:t>
            </a:r>
            <a:br>
              <a:rPr lang="ru-RU" sz="36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2050" name="Picture 2" descr="C:\Documents and Settings\Учитель\Рабочий стол\орнаменти\kir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500298" cy="4000503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829" y="2420888"/>
            <a:ext cx="5280587" cy="39604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0195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1577331"/>
            <a:ext cx="6202171" cy="42292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Участь у </a:t>
            </a:r>
            <a:r>
              <a:rPr lang="uk-UA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флешмобі</a:t>
            </a: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n-ea"/>
                <a:cs typeface="+mn-cs"/>
              </a:rPr>
              <a:t>«Хай </a:t>
            </a:r>
            <a:r>
              <a:rPr lang="ru-RU" sz="40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n-ea"/>
                <a:cs typeface="+mn-cs"/>
              </a:rPr>
              <a:t>Великдень</a:t>
            </a:r>
            <a:r>
              <a:rPr lang="ru-RU" sz="4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n-ea"/>
                <a:cs typeface="+mn-cs"/>
              </a:rPr>
              <a:t> з </a:t>
            </a:r>
            <a:r>
              <a:rPr lang="ru-RU" sz="40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n-ea"/>
                <a:cs typeface="+mn-cs"/>
              </a:rPr>
              <a:t>кожної</a:t>
            </a:r>
            <a:r>
              <a:rPr lang="ru-RU" sz="4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n-ea"/>
                <a:cs typeface="+mn-cs"/>
              </a:rPr>
              <a:t> </a:t>
            </a:r>
            <a:r>
              <a:rPr lang="ru-RU" sz="40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n-ea"/>
                <a:cs typeface="+mn-cs"/>
              </a:rPr>
              <a:t>домівки</a:t>
            </a:r>
            <a:r>
              <a:rPr lang="ru-RU" sz="4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n-ea"/>
                <a:cs typeface="+mn-cs"/>
              </a:rPr>
              <a:t> в </a:t>
            </a:r>
            <a:r>
              <a:rPr lang="ru-RU" sz="40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n-ea"/>
                <a:cs typeface="+mn-cs"/>
              </a:rPr>
              <a:t>Україні</a:t>
            </a:r>
            <a:r>
              <a:rPr lang="ru-RU" sz="4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n-ea"/>
                <a:cs typeface="+mn-cs"/>
              </a:rPr>
              <a:t> долине до </a:t>
            </a:r>
            <a:r>
              <a:rPr lang="ru-RU" sz="40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n-ea"/>
                <a:cs typeface="+mn-cs"/>
              </a:rPr>
              <a:t>сердець</a:t>
            </a:r>
            <a:r>
              <a:rPr lang="ru-RU" sz="4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n-ea"/>
                <a:cs typeface="+mn-cs"/>
              </a:rPr>
              <a:t> наших </a:t>
            </a:r>
            <a:r>
              <a:rPr lang="ru-RU" sz="40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n-ea"/>
                <a:cs typeface="+mn-cs"/>
              </a:rPr>
              <a:t>Захисників</a:t>
            </a:r>
            <a:r>
              <a:rPr lang="ru-RU" sz="4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n-ea"/>
                <a:cs typeface="+mn-cs"/>
              </a:rPr>
              <a:t>»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 descr="C:\Documents and Settings\Учитель\Рабочий стол\орнаменти\kir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500298" cy="4000503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3074" name="Picture 2" descr="C:\Users\Acer-not\Desktop\Я свідомий громадянин Проект\изображение_viber_2022-04-25_10-22-31-0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033392" y="2391544"/>
            <a:ext cx="3200400" cy="4267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cer-not\Desktop\Я свідомий громадянин Проект\Дмитро Маренець 6 кл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59" y="3073687"/>
            <a:ext cx="3989278" cy="29029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2641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548680"/>
            <a:ext cx="6202171" cy="422920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Допомога Захисникам Україні.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 descr="C:\Documents and Settings\Учитель\Рабочий стол\орнаменти\kir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500298" cy="4000503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4098" name="Picture 2" descr="C:\Users\Acer-not\Desktop\Я свідомий громадянин Проект\изображение_viber_2022-04-25_11-01-19-137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714"/>
          <a:stretch/>
        </p:blipFill>
        <p:spPr bwMode="auto">
          <a:xfrm>
            <a:off x="2699791" y="1381053"/>
            <a:ext cx="3960441" cy="28465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cer-not\Desktop\Я свідомий громадянин Проект\изображение_viber_2022-04-25_11-01-21-477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656"/>
          <a:stretch/>
        </p:blipFill>
        <p:spPr bwMode="auto">
          <a:xfrm>
            <a:off x="6660232" y="3567647"/>
            <a:ext cx="2113339" cy="312592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Acer-not\Desktop\Я свідомий громадянин Проект\изображение_viber_2022-04-25_11-01-21-135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42" t="152" r="28647" b="-152"/>
          <a:stretch/>
        </p:blipFill>
        <p:spPr bwMode="auto">
          <a:xfrm>
            <a:off x="801896" y="4227620"/>
            <a:ext cx="2906008" cy="23972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8459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Учитель\Рабочий стол\орнаменти\kir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500298" cy="4000503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4" name="Заголовок 2"/>
          <p:cNvSpPr txBox="1">
            <a:spLocks/>
          </p:cNvSpPr>
          <p:nvPr/>
        </p:nvSpPr>
        <p:spPr>
          <a:xfrm>
            <a:off x="914400" y="27089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Віримо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Світло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переможе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темряву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Добро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подолає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зло. </a:t>
            </a:r>
            <a:b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Україна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обовʼязково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переможе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! </a:t>
            </a:r>
            <a:b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113149"/>
      </p:ext>
    </p:extLst>
  </p:cSld>
  <p:clrMapOvr>
    <a:masterClrMapping/>
  </p:clrMapOvr>
</p:sld>
</file>

<file path=ppt/theme/theme1.xml><?xml version="1.0" encoding="utf-8"?>
<a:theme xmlns:a="http://schemas.openxmlformats.org/drawingml/2006/main" name="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</Template>
  <TotalTime>180</TotalTime>
  <Words>64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1</vt:lpstr>
      <vt:lpstr>Ватутінський ліцей  № 1 Ватутінської міської  ради Черкаської області</vt:lpstr>
      <vt:lpstr>ПАТРІОТ – той, хто любить свою Батьківщину, відданий своєму народові, готовий для них на жертви й подвиги.  Ми –свідомі, розумні, здатні до критичного мислення юні громадяни.  Громадяни, які в наш складний  час об’єднані спільними цінностями.   </vt:lpstr>
      <vt:lpstr>Участь у проекті «Марафон, який ніхто не хоче бігти».  Проєкт був створений, щоб привернути увагу міжнародної спільноти до російської агресії на Сході України.  «Марафон, який ніхто не хоче бігти» розпочався в українському Нью-Йорку Донецької області, лише за кілометр від лінії фронту, у день знаменитого Нью-йоркського марафону.  Марафон ініціювала “Нова пошта”. </vt:lpstr>
      <vt:lpstr>Презентация PowerPoint</vt:lpstr>
      <vt:lpstr>Участь у флешмобі „Черкащина підтримує захисників України“  </vt:lpstr>
      <vt:lpstr>Участь у флешмобі «Хай Великдень з кожної домівки в Україні долине до сердець наших Захисників»</vt:lpstr>
      <vt:lpstr>Допомога Захисникам Україні.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Ватутінський ліцей  № 1 Ватутінської міської  ради Черкаської області</dc:title>
  <dc:creator>Acer-not</dc:creator>
  <cp:lastModifiedBy>Acer-not</cp:lastModifiedBy>
  <cp:revision>10</cp:revision>
  <dcterms:created xsi:type="dcterms:W3CDTF">2022-04-25T08:16:40Z</dcterms:created>
  <dcterms:modified xsi:type="dcterms:W3CDTF">2022-05-09T08:51:27Z</dcterms:modified>
</cp:coreProperties>
</file>